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C84A-B480-41D2-AC4D-49D1D0914C31}" type="datetimeFigureOut">
              <a:rPr lang="it-IT" smtClean="0"/>
              <a:t>18/01/2015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BBB5-536B-49DC-B5EC-580516E8D91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C84A-B480-41D2-AC4D-49D1D0914C31}" type="datetimeFigureOut">
              <a:rPr lang="it-IT" smtClean="0"/>
              <a:t>18/01/2015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BBB5-536B-49DC-B5EC-580516E8D91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C84A-B480-41D2-AC4D-49D1D0914C31}" type="datetimeFigureOut">
              <a:rPr lang="it-IT" smtClean="0"/>
              <a:t>18/01/2015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BBB5-536B-49DC-B5EC-580516E8D91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C84A-B480-41D2-AC4D-49D1D0914C31}" type="datetimeFigureOut">
              <a:rPr lang="it-IT" smtClean="0"/>
              <a:t>18/01/2015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BBB5-536B-49DC-B5EC-580516E8D91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C84A-B480-41D2-AC4D-49D1D0914C31}" type="datetimeFigureOut">
              <a:rPr lang="it-IT" smtClean="0"/>
              <a:t>18/01/2015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BBB5-536B-49DC-B5EC-580516E8D91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C84A-B480-41D2-AC4D-49D1D0914C31}" type="datetimeFigureOut">
              <a:rPr lang="it-IT" smtClean="0"/>
              <a:t>18/01/2015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BBB5-536B-49DC-B5EC-580516E8D91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C84A-B480-41D2-AC4D-49D1D0914C31}" type="datetimeFigureOut">
              <a:rPr lang="it-IT" smtClean="0"/>
              <a:t>18/01/2015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BBB5-536B-49DC-B5EC-580516E8D91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C84A-B480-41D2-AC4D-49D1D0914C31}" type="datetimeFigureOut">
              <a:rPr lang="it-IT" smtClean="0"/>
              <a:t>18/01/2015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BBB5-536B-49DC-B5EC-580516E8D91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C84A-B480-41D2-AC4D-49D1D0914C31}" type="datetimeFigureOut">
              <a:rPr lang="it-IT" smtClean="0"/>
              <a:t>18/01/2015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BBB5-536B-49DC-B5EC-580516E8D91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C84A-B480-41D2-AC4D-49D1D0914C31}" type="datetimeFigureOut">
              <a:rPr lang="it-IT" smtClean="0"/>
              <a:t>18/01/2015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BBB5-536B-49DC-B5EC-580516E8D91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C84A-B480-41D2-AC4D-49D1D0914C31}" type="datetimeFigureOut">
              <a:rPr lang="it-IT" smtClean="0"/>
              <a:t>18/01/2015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BBB5-536B-49DC-B5EC-580516E8D91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FC84A-B480-41D2-AC4D-49D1D0914C31}" type="datetimeFigureOut">
              <a:rPr lang="it-IT" smtClean="0"/>
              <a:t>18/01/2015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9BBB5-536B-49DC-B5EC-580516E8D91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it-IT" sz="6600" dirty="0" err="1" smtClean="0">
                <a:solidFill>
                  <a:schemeClr val="tx2"/>
                </a:solidFill>
                <a:latin typeface="Algerian" pitchFamily="82" charset="0"/>
              </a:rPr>
              <a:t>Independence</a:t>
            </a:r>
            <a:r>
              <a:rPr lang="it-IT" sz="6600" dirty="0" smtClean="0">
                <a:solidFill>
                  <a:schemeClr val="tx2"/>
                </a:solidFill>
                <a:latin typeface="Algerian" pitchFamily="82" charset="0"/>
              </a:rPr>
              <a:t> </a:t>
            </a:r>
            <a:r>
              <a:rPr lang="it-IT" sz="6600" dirty="0" err="1" smtClean="0">
                <a:solidFill>
                  <a:srgbClr val="FF0000"/>
                </a:solidFill>
                <a:latin typeface="Algerian" pitchFamily="82" charset="0"/>
              </a:rPr>
              <a:t>day</a:t>
            </a:r>
            <a:endParaRPr lang="it-IT" sz="6600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6" name="irc_mi" descr="http://mheadesign.com/wp-content/uploads/2012/05/4th-of-july-independence-day-postage-stamps-re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14678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rc_mi" descr="http://www.wallcoo.net/holiday/usa_independence_day_wallpaper_1440/images/USA_Independence_Day_wallpaper_400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3786190"/>
            <a:ext cx="5429255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rc_mi" descr="http://blog.partyworld.ie/wp-content/uploads/2014/06/Independence-Day-2012-BBQ-1024x679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9567" y="0"/>
            <a:ext cx="4784433" cy="307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rc_mi" descr="http://www.israbox.com/uploads/posts/2012-07/1341261645_va-independence-day-4th-july-the-history-of-lounge-vol.1-2012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3786190"/>
            <a:ext cx="3214678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dirty="0" smtClean="0"/>
              <a:t>    Independence </a:t>
            </a:r>
            <a:r>
              <a:rPr lang="it-IT" dirty="0" err="1"/>
              <a:t>D</a:t>
            </a:r>
            <a:r>
              <a:rPr lang="it-IT" dirty="0" err="1" smtClean="0"/>
              <a:t>ay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national</a:t>
            </a:r>
            <a:r>
              <a:rPr lang="it-IT" dirty="0" smtClean="0"/>
              <a:t> </a:t>
            </a:r>
            <a:r>
              <a:rPr lang="it-IT" dirty="0" err="1" smtClean="0"/>
              <a:t>holiday</a:t>
            </a:r>
            <a:r>
              <a:rPr lang="it-IT" dirty="0" smtClean="0"/>
              <a:t> in the USA. Americans</a:t>
            </a:r>
            <a:r>
              <a:rPr lang="it-IT" dirty="0"/>
              <a:t> </a:t>
            </a:r>
            <a:r>
              <a:rPr lang="it-IT" dirty="0" smtClean="0"/>
              <a:t>call </a:t>
            </a:r>
            <a:r>
              <a:rPr lang="it-IT" dirty="0" err="1"/>
              <a:t>I</a:t>
            </a:r>
            <a:r>
              <a:rPr lang="it-IT" dirty="0" err="1" smtClean="0"/>
              <a:t>ndipendence</a:t>
            </a:r>
            <a:r>
              <a:rPr lang="it-IT" dirty="0" smtClean="0"/>
              <a:t> </a:t>
            </a:r>
            <a:r>
              <a:rPr lang="it-IT" dirty="0" err="1" smtClean="0"/>
              <a:t>Day</a:t>
            </a:r>
            <a:r>
              <a:rPr lang="it-IT" dirty="0" smtClean="0"/>
              <a:t> the </a:t>
            </a:r>
            <a:r>
              <a:rPr lang="it-IT" dirty="0" smtClean="0"/>
              <a:t>4</a:t>
            </a:r>
            <a:r>
              <a:rPr lang="it-IT" baseline="30000" dirty="0" smtClean="0"/>
              <a:t>th</a:t>
            </a:r>
            <a:r>
              <a:rPr lang="it-IT" dirty="0" smtClean="0"/>
              <a:t> of </a:t>
            </a:r>
            <a:r>
              <a:rPr lang="it-IT" dirty="0" err="1" smtClean="0"/>
              <a:t>July</a:t>
            </a:r>
            <a:r>
              <a:rPr lang="it-IT" dirty="0" smtClean="0"/>
              <a:t>,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smtClean="0"/>
              <a:t>on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in 1776 the </a:t>
            </a:r>
            <a:r>
              <a:rPr lang="it-IT" dirty="0" err="1" smtClean="0"/>
              <a:t>government</a:t>
            </a:r>
            <a:r>
              <a:rPr lang="it-IT" dirty="0" smtClean="0"/>
              <a:t> </a:t>
            </a:r>
            <a:r>
              <a:rPr lang="it-IT" dirty="0" err="1" smtClean="0"/>
              <a:t>declared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independence</a:t>
            </a:r>
            <a:r>
              <a:rPr lang="it-IT" dirty="0" smtClean="0"/>
              <a:t> from Britain. Americans </a:t>
            </a:r>
            <a:r>
              <a:rPr lang="it-IT" dirty="0" smtClean="0"/>
              <a:t>celebrate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day</a:t>
            </a:r>
            <a:r>
              <a:rPr lang="it-IT" dirty="0" smtClean="0"/>
              <a:t> with </a:t>
            </a:r>
            <a:r>
              <a:rPr lang="it-IT" dirty="0" err="1" smtClean="0"/>
              <a:t>barbecues</a:t>
            </a:r>
            <a:r>
              <a:rPr lang="it-IT" dirty="0" smtClean="0"/>
              <a:t> or picnic with families and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organize</a:t>
            </a:r>
            <a:r>
              <a:rPr lang="it-IT" dirty="0" smtClean="0"/>
              <a:t> </a:t>
            </a:r>
            <a:r>
              <a:rPr lang="it-IT" dirty="0" smtClean="0"/>
              <a:t>a block party. </a:t>
            </a:r>
            <a:r>
              <a:rPr lang="it-IT" dirty="0"/>
              <a:t>I</a:t>
            </a:r>
            <a:r>
              <a:rPr lang="it-IT" dirty="0" smtClean="0"/>
              <a:t>n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cities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parades</a:t>
            </a:r>
            <a:r>
              <a:rPr lang="it-IT" dirty="0" smtClean="0"/>
              <a:t> </a:t>
            </a:r>
            <a:r>
              <a:rPr lang="it-IT" dirty="0" smtClean="0"/>
              <a:t>in the </a:t>
            </a:r>
            <a:r>
              <a:rPr lang="it-IT" dirty="0" err="1" smtClean="0"/>
              <a:t>morning</a:t>
            </a:r>
            <a:r>
              <a:rPr lang="it-IT" dirty="0" smtClean="0"/>
              <a:t> or </a:t>
            </a:r>
            <a:r>
              <a:rPr lang="it-IT" dirty="0" err="1" smtClean="0"/>
              <a:t>early</a:t>
            </a:r>
            <a:r>
              <a:rPr lang="it-IT" dirty="0" smtClean="0"/>
              <a:t> </a:t>
            </a:r>
            <a:r>
              <a:rPr lang="it-IT" dirty="0" err="1" smtClean="0"/>
              <a:t>afternoon</a:t>
            </a:r>
            <a:r>
              <a:rPr lang="it-IT" dirty="0" smtClean="0"/>
              <a:t>. </a:t>
            </a:r>
            <a:r>
              <a:rPr lang="it-IT" dirty="0" smtClean="0"/>
              <a:t>In </a:t>
            </a:r>
            <a:r>
              <a:rPr lang="it-IT" dirty="0" err="1" smtClean="0"/>
              <a:t>every</a:t>
            </a:r>
            <a:r>
              <a:rPr lang="it-IT" dirty="0" smtClean="0"/>
              <a:t> parade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someone</a:t>
            </a:r>
            <a:r>
              <a:rPr lang="it-IT" dirty="0" smtClean="0"/>
              <a:t> </a:t>
            </a:r>
            <a:r>
              <a:rPr lang="it-IT" dirty="0" err="1" smtClean="0"/>
              <a:t>dressed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uncle</a:t>
            </a:r>
            <a:r>
              <a:rPr lang="it-IT" dirty="0" smtClean="0"/>
              <a:t> Sam, a </a:t>
            </a:r>
            <a:r>
              <a:rPr lang="it-IT" dirty="0" err="1" smtClean="0"/>
              <a:t>famous</a:t>
            </a:r>
            <a:r>
              <a:rPr lang="it-IT" dirty="0" smtClean="0"/>
              <a:t> </a:t>
            </a:r>
            <a:r>
              <a:rPr lang="it-IT" dirty="0" smtClean="0"/>
              <a:t>American </a:t>
            </a:r>
            <a:r>
              <a:rPr lang="it-IT" dirty="0" err="1" smtClean="0"/>
              <a:t>icon</a:t>
            </a:r>
            <a:r>
              <a:rPr lang="it-IT" dirty="0" smtClean="0"/>
              <a:t> </a:t>
            </a:r>
            <a:r>
              <a:rPr lang="it-IT" dirty="0" err="1" smtClean="0"/>
              <a:t>representing</a:t>
            </a:r>
            <a:r>
              <a:rPr lang="it-IT" dirty="0" smtClean="0"/>
              <a:t> the </a:t>
            </a:r>
            <a:r>
              <a:rPr lang="it-IT" dirty="0"/>
              <a:t>A</a:t>
            </a:r>
            <a:r>
              <a:rPr lang="it-IT" dirty="0" smtClean="0"/>
              <a:t>merican </a:t>
            </a:r>
            <a:r>
              <a:rPr lang="it-IT" dirty="0" err="1" smtClean="0"/>
              <a:t>government</a:t>
            </a:r>
            <a:r>
              <a:rPr lang="it-IT" dirty="0" smtClean="0"/>
              <a:t>. </a:t>
            </a:r>
            <a:r>
              <a:rPr lang="it-IT" dirty="0" err="1" smtClean="0"/>
              <a:t>After</a:t>
            </a:r>
            <a:r>
              <a:rPr lang="it-IT" dirty="0" smtClean="0"/>
              <a:t> </a:t>
            </a:r>
            <a:r>
              <a:rPr lang="it-IT" dirty="0" smtClean="0"/>
              <a:t>the </a:t>
            </a:r>
            <a:r>
              <a:rPr lang="it-IT" dirty="0" err="1" smtClean="0"/>
              <a:t>parades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fireworks</a:t>
            </a:r>
            <a:r>
              <a:rPr lang="it-IT" dirty="0" smtClean="0"/>
              <a:t> in </a:t>
            </a:r>
            <a:r>
              <a:rPr lang="it-IT" dirty="0" smtClean="0"/>
              <a:t>public </a:t>
            </a:r>
            <a:r>
              <a:rPr lang="it-IT" dirty="0" err="1" smtClean="0"/>
              <a:t>park</a:t>
            </a:r>
            <a:r>
              <a:rPr lang="it-IT" dirty="0" err="1" smtClean="0"/>
              <a:t>s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the </a:t>
            </a:r>
            <a:r>
              <a:rPr lang="it-IT" dirty="0" err="1" smtClean="0"/>
              <a:t>weather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bad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 go </a:t>
            </a:r>
            <a:r>
              <a:rPr lang="it-IT" dirty="0" smtClean="0"/>
              <a:t>to the cinema </a:t>
            </a:r>
            <a:r>
              <a:rPr lang="it-IT" dirty="0" err="1" smtClean="0"/>
              <a:t>because</a:t>
            </a:r>
            <a:r>
              <a:rPr lang="it-IT" dirty="0" smtClean="0"/>
              <a:t> the 4 </a:t>
            </a:r>
            <a:r>
              <a:rPr lang="it-IT" dirty="0" err="1" smtClean="0"/>
              <a:t>july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big </a:t>
            </a:r>
            <a:r>
              <a:rPr lang="it-IT" dirty="0" err="1" smtClean="0"/>
              <a:t>day</a:t>
            </a:r>
            <a:r>
              <a:rPr lang="it-IT" dirty="0" smtClean="0"/>
              <a:t> for new </a:t>
            </a:r>
            <a:r>
              <a:rPr lang="it-IT" dirty="0" err="1" smtClean="0"/>
              <a:t>films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newsoftheworld2012.files.wordpress.com/2010/07/independence-day-4th-of-july-570x42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117</Words>
  <Application>Microsoft Office PowerPoint</Application>
  <PresentationFormat>Presentazione su schermo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Algerian</vt:lpstr>
      <vt:lpstr>Arial</vt:lpstr>
      <vt:lpstr>Calibri</vt:lpstr>
      <vt:lpstr>Tema di Office</vt:lpstr>
      <vt:lpstr>Independence day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Independence day</dc:title>
  <dc:creator>user</dc:creator>
  <cp:lastModifiedBy>Monica Cavalletti</cp:lastModifiedBy>
  <cp:revision>9</cp:revision>
  <dcterms:created xsi:type="dcterms:W3CDTF">2015-01-02T10:28:58Z</dcterms:created>
  <dcterms:modified xsi:type="dcterms:W3CDTF">2015-01-18T21:14:53Z</dcterms:modified>
</cp:coreProperties>
</file>