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C54C8-4C93-43DA-9CB9-8E179257BA49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507DC-79A2-4370-A970-4AC5037754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8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507DC-79A2-4370-A970-4AC5037754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58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507DC-79A2-4370-A970-4AC5037754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9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6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5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9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5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3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0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99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2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6885F-1C2A-4530-865C-6388C63319BB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FD228-E686-46DE-8345-0B951374F97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5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1539602"/>
          </a:xfrm>
        </p:spPr>
        <p:txBody>
          <a:bodyPr>
            <a:noAutofit/>
          </a:bodyPr>
          <a:lstStyle/>
          <a:p>
            <a:r>
              <a:rPr lang="it-IT" sz="96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Independence </a:t>
            </a:r>
            <a:r>
              <a:rPr lang="it-IT" sz="9600" dirty="0" err="1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D</a:t>
            </a:r>
            <a:r>
              <a:rPr lang="it-IT" sz="9600" dirty="0" err="1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ay</a:t>
            </a:r>
            <a:endParaRPr lang="en-GB" sz="96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9600" dirty="0" err="1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Fourth</a:t>
            </a:r>
            <a:r>
              <a:rPr lang="it-IT" sz="96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 Of </a:t>
            </a:r>
            <a:r>
              <a:rPr lang="it-IT" sz="9600" dirty="0" err="1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July</a:t>
            </a:r>
            <a:endParaRPr lang="en-GB" sz="96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46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96536" y="-2979712"/>
            <a:ext cx="727280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Independence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holiday</a:t>
            </a:r>
            <a:r>
              <a:rPr lang="it-IT" dirty="0" smtClean="0"/>
              <a:t> in USA.</a:t>
            </a:r>
          </a:p>
          <a:p>
            <a:pPr marL="0" indent="0">
              <a:buNone/>
            </a:pPr>
            <a:r>
              <a:rPr lang="it-IT" dirty="0" smtClean="0"/>
              <a:t>On the 4° </a:t>
            </a:r>
            <a:r>
              <a:rPr lang="it-IT" dirty="0" err="1" smtClean="0"/>
              <a:t>july</a:t>
            </a:r>
            <a:r>
              <a:rPr lang="it-IT" dirty="0" smtClean="0"/>
              <a:t> 1776 the </a:t>
            </a:r>
            <a:r>
              <a:rPr lang="it-IT" dirty="0" err="1" smtClean="0"/>
              <a:t>United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r>
              <a:rPr lang="it-IT" dirty="0" smtClean="0"/>
              <a:t> </a:t>
            </a:r>
            <a:r>
              <a:rPr lang="it-IT" dirty="0" err="1" smtClean="0"/>
              <a:t>governement</a:t>
            </a:r>
            <a:r>
              <a:rPr lang="it-IT" dirty="0" smtClean="0"/>
              <a:t> </a:t>
            </a:r>
            <a:r>
              <a:rPr lang="it-IT" dirty="0" err="1" smtClean="0"/>
              <a:t>declared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indipendence</a:t>
            </a:r>
            <a:r>
              <a:rPr lang="it-IT" dirty="0" smtClean="0"/>
              <a:t> from Britain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63688" y="4725144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sz="3600" dirty="0" smtClean="0">
                <a:solidFill>
                  <a:srgbClr val="FF0000"/>
                </a:solidFill>
              </a:rPr>
              <a:t>The </a:t>
            </a:r>
            <a:r>
              <a:rPr lang="it-IT" sz="3600" dirty="0" err="1" smtClean="0">
                <a:solidFill>
                  <a:srgbClr val="FF0000"/>
                </a:solidFill>
              </a:rPr>
              <a:t>fourth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july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is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still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very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important</a:t>
            </a:r>
            <a:r>
              <a:rPr lang="it-IT" sz="3600" dirty="0" smtClean="0">
                <a:solidFill>
                  <a:srgbClr val="FF0000"/>
                </a:solidFill>
              </a:rPr>
              <a:t> for Americans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78035E-7 L 0.125 5.78035E-7 C 0.18108 5.78035E-7 0.25 0.0689 0.25 0.12509 L -0.90781 0.5634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28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93642E-7 L 0.125 6.93642E-7 C 0.18107 6.93642E-7 -0.39323 1.29064 -0.39323 1.34682 L -0.90122 0.6217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7" y="67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971 L 0.14531 0.70936 L -1.39115 0.67561 L -1.59271 0.41133 L -0.94184 0.29087 L -0.94236 0.29387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84" y="3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5655" y="1022998"/>
            <a:ext cx="8612689" cy="4812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chemeClr val="bg1"/>
                </a:solidFill>
              </a:rPr>
              <a:t>Americans celebrate </a:t>
            </a:r>
            <a:r>
              <a:rPr lang="it-IT" b="1" dirty="0" err="1" smtClean="0">
                <a:solidFill>
                  <a:schemeClr val="bg1"/>
                </a:solidFill>
              </a:rPr>
              <a:t>independence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day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outdoors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because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it’s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summer</a:t>
            </a:r>
            <a:r>
              <a:rPr lang="it-IT" b="1" dirty="0" smtClean="0">
                <a:solidFill>
                  <a:schemeClr val="bg1"/>
                </a:solidFill>
              </a:rPr>
              <a:t> and the </a:t>
            </a:r>
            <a:r>
              <a:rPr lang="it-IT" b="1" dirty="0" err="1" smtClean="0">
                <a:solidFill>
                  <a:schemeClr val="bg1"/>
                </a:solidFill>
              </a:rPr>
              <a:t>wheather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good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it-IT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chemeClr val="bg1"/>
                </a:solidFill>
              </a:rPr>
              <a:t>They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have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barbeques</a:t>
            </a:r>
            <a:r>
              <a:rPr lang="it-IT" b="1" dirty="0" smtClean="0">
                <a:solidFill>
                  <a:schemeClr val="bg1"/>
                </a:solidFill>
              </a:rPr>
              <a:t> or </a:t>
            </a:r>
            <a:r>
              <a:rPr lang="it-IT" b="1" dirty="0" err="1" smtClean="0">
                <a:solidFill>
                  <a:schemeClr val="bg1"/>
                </a:solidFill>
              </a:rPr>
              <a:t>picnics</a:t>
            </a:r>
            <a:r>
              <a:rPr lang="it-IT" b="1" dirty="0" smtClean="0">
                <a:solidFill>
                  <a:schemeClr val="bg1"/>
                </a:solidFill>
              </a:rPr>
              <a:t> with </a:t>
            </a:r>
            <a:r>
              <a:rPr lang="it-IT" b="1" dirty="0" err="1" smtClean="0">
                <a:solidFill>
                  <a:schemeClr val="bg1"/>
                </a:solidFill>
              </a:rPr>
              <a:t>their</a:t>
            </a:r>
            <a:r>
              <a:rPr lang="it-IT" b="1" dirty="0" smtClean="0">
                <a:solidFill>
                  <a:schemeClr val="bg1"/>
                </a:solidFill>
              </a:rPr>
              <a:t> families</a:t>
            </a:r>
            <a:r>
              <a:rPr lang="it-IT" b="1" dirty="0" smtClean="0">
                <a:solidFill>
                  <a:schemeClr val="bg1"/>
                </a:solidFill>
              </a:rPr>
              <a:t>. </a:t>
            </a:r>
            <a:r>
              <a:rPr lang="it-IT" b="1" dirty="0" err="1" smtClean="0">
                <a:solidFill>
                  <a:schemeClr val="bg1"/>
                </a:solidFill>
              </a:rPr>
              <a:t>Sometimes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they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get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together</a:t>
            </a:r>
            <a:r>
              <a:rPr lang="it-IT" b="1" dirty="0" smtClean="0">
                <a:solidFill>
                  <a:schemeClr val="bg1"/>
                </a:solidFill>
              </a:rPr>
              <a:t> with </a:t>
            </a:r>
            <a:r>
              <a:rPr lang="it-IT" b="1" dirty="0" err="1" smtClean="0">
                <a:solidFill>
                  <a:schemeClr val="bg1"/>
                </a:solidFill>
              </a:rPr>
              <a:t>other</a:t>
            </a:r>
            <a:r>
              <a:rPr lang="it-IT" b="1" dirty="0" smtClean="0">
                <a:solidFill>
                  <a:schemeClr val="bg1"/>
                </a:solidFill>
              </a:rPr>
              <a:t> families and </a:t>
            </a:r>
            <a:r>
              <a:rPr lang="it-IT" b="1" dirty="0" err="1" smtClean="0">
                <a:solidFill>
                  <a:schemeClr val="bg1"/>
                </a:solidFill>
              </a:rPr>
              <a:t>they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organize</a:t>
            </a:r>
            <a:r>
              <a:rPr lang="it-IT" b="1" dirty="0" smtClean="0">
                <a:solidFill>
                  <a:schemeClr val="bg1"/>
                </a:solidFill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</a:rPr>
              <a:t>block</a:t>
            </a:r>
            <a:r>
              <a:rPr lang="it-IT" b="1" dirty="0" smtClean="0">
                <a:solidFill>
                  <a:schemeClr val="bg1"/>
                </a:solidFill>
              </a:rPr>
              <a:t> party</a:t>
            </a:r>
            <a:r>
              <a:rPr lang="it-IT" b="1" dirty="0" smtClean="0">
                <a:solidFill>
                  <a:schemeClr val="bg1"/>
                </a:solidFill>
              </a:rPr>
              <a:t>. </a:t>
            </a:r>
            <a:r>
              <a:rPr lang="it-IT" b="1" dirty="0" err="1" smtClean="0">
                <a:solidFill>
                  <a:schemeClr val="bg1"/>
                </a:solidFill>
              </a:rPr>
              <a:t>They’re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like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British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street</a:t>
            </a:r>
            <a:r>
              <a:rPr lang="it-IT" b="1" dirty="0" smtClean="0">
                <a:solidFill>
                  <a:schemeClr val="bg1"/>
                </a:solidFill>
              </a:rPr>
              <a:t> party</a:t>
            </a:r>
            <a:r>
              <a:rPr lang="it-IT" b="1" dirty="0" smtClean="0">
                <a:solidFill>
                  <a:schemeClr val="bg1"/>
                </a:solidFill>
              </a:rPr>
              <a:t>. People </a:t>
            </a:r>
            <a:r>
              <a:rPr lang="it-IT" b="1" dirty="0" err="1" smtClean="0">
                <a:solidFill>
                  <a:schemeClr val="bg1"/>
                </a:solidFill>
              </a:rPr>
              <a:t>eat</a:t>
            </a:r>
            <a:r>
              <a:rPr lang="it-IT" b="1" dirty="0" smtClean="0">
                <a:solidFill>
                  <a:schemeClr val="bg1"/>
                </a:solidFill>
              </a:rPr>
              <a:t> hot dogs and hamburgers and </a:t>
            </a:r>
            <a:r>
              <a:rPr lang="it-IT" b="1" dirty="0" err="1" smtClean="0">
                <a:solidFill>
                  <a:schemeClr val="bg1"/>
                </a:solidFill>
              </a:rPr>
              <a:t>there’s</a:t>
            </a:r>
            <a:r>
              <a:rPr lang="it-IT" b="1" dirty="0" smtClean="0">
                <a:solidFill>
                  <a:schemeClr val="bg1"/>
                </a:solidFill>
              </a:rPr>
              <a:t>  music and dancing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0.04786 L -0.15156 0.46428 L -1.02257 -0.0187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87" y="17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0.1452 L -0.13628 0.61133 L -1.00451 0.1292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97" y="22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764704"/>
            <a:ext cx="8280920" cy="6835915"/>
          </a:xfrm>
        </p:spPr>
        <p:txBody>
          <a:bodyPr/>
          <a:lstStyle/>
          <a:p>
            <a:r>
              <a:rPr lang="it-IT" b="1" dirty="0" smtClean="0"/>
              <a:t>In </a:t>
            </a:r>
            <a:r>
              <a:rPr lang="it-IT" b="1" dirty="0" err="1" smtClean="0"/>
              <a:t>many</a:t>
            </a:r>
            <a:r>
              <a:rPr lang="it-IT" b="1" dirty="0" smtClean="0"/>
              <a:t> </a:t>
            </a:r>
            <a:r>
              <a:rPr lang="it-IT" b="1" dirty="0" err="1" smtClean="0"/>
              <a:t>cities</a:t>
            </a:r>
            <a:r>
              <a:rPr lang="it-IT" b="1" dirty="0" smtClean="0"/>
              <a:t>  </a:t>
            </a:r>
            <a:r>
              <a:rPr lang="it-IT" b="1" dirty="0" err="1" smtClean="0"/>
              <a:t>there</a:t>
            </a:r>
            <a:r>
              <a:rPr lang="it-IT" b="1" dirty="0" smtClean="0"/>
              <a:t> are </a:t>
            </a:r>
            <a:r>
              <a:rPr lang="it-IT" b="1" dirty="0" err="1" smtClean="0"/>
              <a:t>independence</a:t>
            </a:r>
            <a:r>
              <a:rPr lang="it-IT" b="1" dirty="0" smtClean="0"/>
              <a:t> </a:t>
            </a:r>
            <a:r>
              <a:rPr lang="it-IT" b="1" dirty="0" err="1" smtClean="0"/>
              <a:t>day</a:t>
            </a:r>
            <a:r>
              <a:rPr lang="it-IT" b="1" dirty="0" smtClean="0"/>
              <a:t> </a:t>
            </a:r>
            <a:r>
              <a:rPr lang="it-IT" b="1" dirty="0" err="1" smtClean="0"/>
              <a:t>parades.People</a:t>
            </a:r>
            <a:r>
              <a:rPr lang="it-IT" b="1" dirty="0" smtClean="0"/>
              <a:t> </a:t>
            </a:r>
            <a:r>
              <a:rPr lang="it-IT" b="1" dirty="0" err="1" smtClean="0"/>
              <a:t>wawe</a:t>
            </a:r>
            <a:r>
              <a:rPr lang="it-IT" b="1" dirty="0" smtClean="0"/>
              <a:t> the american </a:t>
            </a:r>
            <a:r>
              <a:rPr lang="it-IT" b="1" dirty="0" err="1" smtClean="0"/>
              <a:t>flag</a:t>
            </a:r>
            <a:r>
              <a:rPr lang="it-IT" b="1" dirty="0" smtClean="0"/>
              <a:t> and </a:t>
            </a:r>
            <a:r>
              <a:rPr lang="it-IT" b="1" dirty="0" err="1" smtClean="0"/>
              <a:t>wear</a:t>
            </a:r>
            <a:r>
              <a:rPr lang="it-IT" b="1" dirty="0" smtClean="0"/>
              <a:t> </a:t>
            </a:r>
            <a:r>
              <a:rPr lang="it-IT" b="1" dirty="0" err="1" smtClean="0"/>
              <a:t>national</a:t>
            </a:r>
            <a:r>
              <a:rPr lang="it-IT" b="1" dirty="0" smtClean="0"/>
              <a:t> </a:t>
            </a:r>
            <a:r>
              <a:rPr lang="it-IT" b="1" dirty="0" err="1" smtClean="0"/>
              <a:t>colurs.In</a:t>
            </a:r>
            <a:r>
              <a:rPr lang="it-IT" b="1" dirty="0" smtClean="0"/>
              <a:t> big </a:t>
            </a:r>
            <a:r>
              <a:rPr lang="it-IT" b="1" dirty="0" err="1" smtClean="0"/>
              <a:t>parades</a:t>
            </a:r>
            <a:r>
              <a:rPr lang="it-IT" b="1" dirty="0" smtClean="0"/>
              <a:t> </a:t>
            </a:r>
            <a:r>
              <a:rPr lang="it-IT" b="1" dirty="0" err="1" smtClean="0"/>
              <a:t>there</a:t>
            </a:r>
            <a:r>
              <a:rPr lang="it-IT" b="1" dirty="0" smtClean="0"/>
              <a:t> are </a:t>
            </a:r>
            <a:r>
              <a:rPr lang="it-IT" b="1" dirty="0" err="1" smtClean="0"/>
              <a:t>also</a:t>
            </a:r>
            <a:r>
              <a:rPr lang="it-IT" b="1" dirty="0" smtClean="0"/>
              <a:t> big </a:t>
            </a:r>
            <a:r>
              <a:rPr lang="it-IT" b="1" dirty="0" err="1" smtClean="0"/>
              <a:t>baloons</a:t>
            </a:r>
            <a:r>
              <a:rPr lang="it-IT" b="1" dirty="0" smtClean="0"/>
              <a:t> </a:t>
            </a:r>
            <a:r>
              <a:rPr lang="it-IT" b="1" dirty="0" err="1" smtClean="0"/>
              <a:t>shaped</a:t>
            </a:r>
            <a:r>
              <a:rPr lang="it-IT" b="1" dirty="0" smtClean="0"/>
              <a:t> </a:t>
            </a:r>
            <a:r>
              <a:rPr lang="it-IT" b="1" dirty="0" err="1" smtClean="0"/>
              <a:t>like</a:t>
            </a:r>
            <a:r>
              <a:rPr lang="it-IT" b="1" dirty="0" smtClean="0"/>
              <a:t> </a:t>
            </a:r>
            <a:r>
              <a:rPr lang="it-IT" b="1" dirty="0" err="1" smtClean="0"/>
              <a:t>animals</a:t>
            </a:r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In </a:t>
            </a:r>
            <a:r>
              <a:rPr lang="it-IT" b="1" dirty="0" err="1" smtClean="0"/>
              <a:t>every</a:t>
            </a:r>
            <a:r>
              <a:rPr lang="it-IT" b="1" dirty="0" smtClean="0"/>
              <a:t> </a:t>
            </a:r>
            <a:r>
              <a:rPr lang="it-IT" b="1" dirty="0" err="1" smtClean="0"/>
              <a:t>parades</a:t>
            </a:r>
            <a:r>
              <a:rPr lang="it-IT" b="1" dirty="0" smtClean="0"/>
              <a:t> </a:t>
            </a:r>
            <a:r>
              <a:rPr lang="it-IT" b="1" dirty="0" err="1" smtClean="0"/>
              <a:t>there’s</a:t>
            </a:r>
            <a:r>
              <a:rPr lang="it-IT" b="1" dirty="0" smtClean="0"/>
              <a:t> </a:t>
            </a:r>
            <a:r>
              <a:rPr lang="it-IT" b="1" dirty="0" err="1" smtClean="0"/>
              <a:t>always</a:t>
            </a:r>
            <a:r>
              <a:rPr lang="it-IT" b="1" dirty="0" smtClean="0"/>
              <a:t> </a:t>
            </a:r>
            <a:r>
              <a:rPr lang="it-IT" b="1" dirty="0" err="1" smtClean="0"/>
              <a:t>someone</a:t>
            </a:r>
            <a:r>
              <a:rPr lang="it-IT" b="1" dirty="0" smtClean="0"/>
              <a:t> </a:t>
            </a:r>
            <a:r>
              <a:rPr lang="it-IT" b="1" dirty="0" err="1" smtClean="0"/>
              <a:t>dressed</a:t>
            </a:r>
            <a:r>
              <a:rPr lang="it-IT" b="1" dirty="0" smtClean="0"/>
              <a:t> </a:t>
            </a:r>
            <a:r>
              <a:rPr lang="it-IT" b="1" dirty="0" err="1" smtClean="0"/>
              <a:t>like</a:t>
            </a:r>
            <a:r>
              <a:rPr lang="it-IT" b="1" dirty="0" smtClean="0"/>
              <a:t> </a:t>
            </a:r>
            <a:r>
              <a:rPr lang="it-IT" b="1" dirty="0" err="1" smtClean="0"/>
              <a:t>Uncle</a:t>
            </a:r>
            <a:r>
              <a:rPr lang="it-IT" b="1" dirty="0" smtClean="0"/>
              <a:t> Sam ,a </a:t>
            </a:r>
            <a:r>
              <a:rPr lang="it-IT" b="1" dirty="0" err="1" smtClean="0"/>
              <a:t>famous</a:t>
            </a:r>
            <a:r>
              <a:rPr lang="it-IT" b="1" dirty="0" smtClean="0"/>
              <a:t> american </a:t>
            </a:r>
            <a:r>
              <a:rPr lang="it-IT" b="1" dirty="0" err="1" smtClean="0"/>
              <a:t>icon</a:t>
            </a:r>
            <a:r>
              <a:rPr lang="it-IT" b="1" dirty="0" smtClean="0"/>
              <a:t> ,</a:t>
            </a:r>
            <a:r>
              <a:rPr lang="it-IT" b="1" dirty="0" err="1" smtClean="0"/>
              <a:t>representing</a:t>
            </a:r>
            <a:r>
              <a:rPr lang="it-IT" b="1" dirty="0" smtClean="0"/>
              <a:t>  the american </a:t>
            </a:r>
            <a:r>
              <a:rPr lang="it-IT" b="1" dirty="0" err="1" smtClean="0"/>
              <a:t>governement.Uncle</a:t>
            </a:r>
            <a:r>
              <a:rPr lang="it-IT" b="1" dirty="0" smtClean="0"/>
              <a:t> Sam </a:t>
            </a:r>
            <a:r>
              <a:rPr lang="it-IT" b="1" dirty="0" err="1" smtClean="0"/>
              <a:t>is</a:t>
            </a:r>
            <a:r>
              <a:rPr lang="it-IT" b="1" dirty="0" smtClean="0"/>
              <a:t> an </a:t>
            </a:r>
            <a:r>
              <a:rPr lang="it-IT" b="1" dirty="0" err="1" smtClean="0"/>
              <a:t>old</a:t>
            </a:r>
            <a:r>
              <a:rPr lang="it-IT" b="1" dirty="0" smtClean="0"/>
              <a:t> man with a </a:t>
            </a:r>
            <a:r>
              <a:rPr lang="it-IT" b="1" dirty="0" err="1" smtClean="0"/>
              <a:t>withe</a:t>
            </a:r>
            <a:r>
              <a:rPr lang="it-IT" b="1" dirty="0" smtClean="0"/>
              <a:t> </a:t>
            </a:r>
            <a:r>
              <a:rPr lang="it-IT" b="1" dirty="0" err="1" smtClean="0"/>
              <a:t>beard</a:t>
            </a:r>
            <a:r>
              <a:rPr lang="it-IT" b="1" dirty="0" smtClean="0"/>
              <a:t> ,and he </a:t>
            </a:r>
            <a:r>
              <a:rPr lang="it-IT" b="1" dirty="0" err="1" smtClean="0"/>
              <a:t>wear</a:t>
            </a:r>
            <a:r>
              <a:rPr lang="it-IT" b="1" dirty="0" smtClean="0"/>
              <a:t> </a:t>
            </a:r>
            <a:r>
              <a:rPr lang="it-IT" b="1" dirty="0" err="1" smtClean="0"/>
              <a:t>clothes</a:t>
            </a:r>
            <a:r>
              <a:rPr lang="it-IT" b="1" dirty="0" smtClean="0"/>
              <a:t> made out with te American </a:t>
            </a:r>
            <a:r>
              <a:rPr lang="it-IT" b="1" dirty="0" err="1" smtClean="0"/>
              <a:t>flag</a:t>
            </a:r>
            <a:endParaRPr lang="it-IT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309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132 L -0.06146 -0.62847 L -1.90521 -0.6243 L -2.19583 -0.1618 L -1.01771 0.013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19" y="-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0.17407 L -0.06632 -0.46759 L -1.91007 -0.46343 L -2.20069 -0.00093 L -1.02257 0.1740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19" y="-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59" y="1029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8261248" y="836712"/>
            <a:ext cx="5256584" cy="193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In the </a:t>
            </a:r>
            <a:r>
              <a:rPr lang="it-IT" dirty="0" err="1" smtClean="0">
                <a:solidFill>
                  <a:schemeClr val="bg1"/>
                </a:solidFill>
              </a:rPr>
              <a:t>evening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dirty="0" err="1" smtClean="0">
                <a:solidFill>
                  <a:schemeClr val="bg1"/>
                </a:solidFill>
              </a:rPr>
              <a:t>there</a:t>
            </a:r>
            <a:r>
              <a:rPr lang="it-IT" dirty="0" smtClean="0">
                <a:solidFill>
                  <a:schemeClr val="bg1"/>
                </a:solidFill>
              </a:rPr>
              <a:t> are </a:t>
            </a:r>
            <a:r>
              <a:rPr lang="it-IT" dirty="0" err="1" smtClean="0">
                <a:solidFill>
                  <a:schemeClr val="bg1"/>
                </a:solidFill>
              </a:rPr>
              <a:t>fireworks</a:t>
            </a:r>
            <a:r>
              <a:rPr lang="it-IT" dirty="0" smtClean="0">
                <a:solidFill>
                  <a:schemeClr val="bg1"/>
                </a:solidFill>
              </a:rPr>
              <a:t> in public </a:t>
            </a:r>
            <a:r>
              <a:rPr lang="it-IT" dirty="0" err="1" smtClean="0">
                <a:solidFill>
                  <a:schemeClr val="bg1"/>
                </a:solidFill>
              </a:rPr>
              <a:t>parks</a:t>
            </a:r>
            <a:r>
              <a:rPr lang="it-IT" dirty="0" smtClean="0">
                <a:solidFill>
                  <a:schemeClr val="bg1"/>
                </a:solidFill>
              </a:rPr>
              <a:t>  and in </a:t>
            </a:r>
            <a:r>
              <a:rPr lang="it-IT" dirty="0" err="1" smtClean="0">
                <a:solidFill>
                  <a:schemeClr val="bg1"/>
                </a:solidFill>
              </a:rPr>
              <a:t>people’s</a:t>
            </a:r>
            <a:r>
              <a:rPr lang="it-IT" dirty="0" smtClean="0">
                <a:solidFill>
                  <a:schemeClr val="bg1"/>
                </a:solidFill>
              </a:rPr>
              <a:t> garden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232872"/>
            <a:ext cx="536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In </a:t>
            </a:r>
            <a:r>
              <a:rPr lang="it-IT" sz="3200" dirty="0" smtClean="0">
                <a:solidFill>
                  <a:schemeClr val="bg1"/>
                </a:solidFill>
              </a:rPr>
              <a:t>New </a:t>
            </a:r>
            <a:r>
              <a:rPr lang="it-IT" sz="3200" dirty="0">
                <a:solidFill>
                  <a:schemeClr val="bg1"/>
                </a:solidFill>
              </a:rPr>
              <a:t>Y</a:t>
            </a:r>
            <a:r>
              <a:rPr lang="it-IT" sz="3200" dirty="0" smtClean="0">
                <a:solidFill>
                  <a:schemeClr val="bg1"/>
                </a:solidFill>
              </a:rPr>
              <a:t>ork </a:t>
            </a:r>
            <a:r>
              <a:rPr lang="it-IT" sz="3200" dirty="0" err="1" smtClean="0">
                <a:solidFill>
                  <a:schemeClr val="bg1"/>
                </a:solidFill>
              </a:rPr>
              <a:t>you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>
                <a:solidFill>
                  <a:schemeClr val="bg1"/>
                </a:solidFill>
              </a:rPr>
              <a:t>can </a:t>
            </a:r>
            <a:r>
              <a:rPr lang="it-IT" sz="3200" dirty="0" err="1">
                <a:solidFill>
                  <a:schemeClr val="bg1"/>
                </a:solidFill>
              </a:rPr>
              <a:t>see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fireworks</a:t>
            </a:r>
            <a:r>
              <a:rPr lang="it-IT" sz="3200" dirty="0" smtClean="0">
                <a:solidFill>
                  <a:schemeClr val="bg1"/>
                </a:solidFill>
              </a:rPr>
              <a:t>  </a:t>
            </a:r>
            <a:r>
              <a:rPr lang="it-IT" sz="3200" dirty="0" err="1" smtClean="0">
                <a:solidFill>
                  <a:schemeClr val="bg1"/>
                </a:solidFill>
              </a:rPr>
              <a:t>across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>
                <a:solidFill>
                  <a:schemeClr val="bg1"/>
                </a:solidFill>
              </a:rPr>
              <a:t>the Hudson </a:t>
            </a:r>
            <a:r>
              <a:rPr lang="it-IT" sz="3200" dirty="0" err="1">
                <a:solidFill>
                  <a:schemeClr val="bg1"/>
                </a:solidFill>
              </a:rPr>
              <a:t>river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8245424" y="3728974"/>
            <a:ext cx="4501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prstClr val="black"/>
                </a:solidFill>
              </a:rPr>
              <a:t> </a:t>
            </a:r>
            <a:r>
              <a:rPr lang="it-IT" sz="3200" dirty="0">
                <a:solidFill>
                  <a:schemeClr val="bg1"/>
                </a:solidFill>
              </a:rPr>
              <a:t>In </a:t>
            </a:r>
            <a:r>
              <a:rPr lang="it-IT" sz="3200" dirty="0" err="1">
                <a:solidFill>
                  <a:schemeClr val="bg1"/>
                </a:solidFill>
              </a:rPr>
              <a:t>Chigago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you</a:t>
            </a:r>
            <a:r>
              <a:rPr lang="it-IT" sz="3200" dirty="0">
                <a:solidFill>
                  <a:schemeClr val="bg1"/>
                </a:solidFill>
              </a:rPr>
              <a:t> can </a:t>
            </a:r>
            <a:r>
              <a:rPr lang="it-IT" sz="3200" dirty="0" err="1">
                <a:solidFill>
                  <a:schemeClr val="bg1"/>
                </a:solidFill>
              </a:rPr>
              <a:t>watch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them</a:t>
            </a:r>
            <a:r>
              <a:rPr lang="it-IT" sz="3200" dirty="0">
                <a:solidFill>
                  <a:schemeClr val="bg1"/>
                </a:solidFill>
              </a:rPr>
              <a:t> over the </a:t>
            </a:r>
            <a:r>
              <a:rPr lang="it-IT" sz="3200" dirty="0" err="1">
                <a:solidFill>
                  <a:schemeClr val="bg1"/>
                </a:solidFill>
              </a:rPr>
              <a:t>lake</a:t>
            </a:r>
            <a:r>
              <a:rPr lang="it-IT" sz="3200" dirty="0">
                <a:solidFill>
                  <a:schemeClr val="bg1"/>
                </a:solidFill>
              </a:rPr>
              <a:t> Michigan.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020872" y="5298634"/>
            <a:ext cx="4883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3200" dirty="0" smtClean="0">
                <a:solidFill>
                  <a:schemeClr val="bg1"/>
                </a:solidFill>
              </a:rPr>
              <a:t>In </a:t>
            </a:r>
            <a:r>
              <a:rPr lang="it-IT" sz="3200" dirty="0">
                <a:solidFill>
                  <a:schemeClr val="bg1"/>
                </a:solidFill>
              </a:rPr>
              <a:t>San Francisco over the </a:t>
            </a:r>
            <a:r>
              <a:rPr lang="it-IT" sz="3200" dirty="0" err="1">
                <a:solidFill>
                  <a:schemeClr val="bg1"/>
                </a:solidFill>
              </a:rPr>
              <a:t>famuos</a:t>
            </a:r>
            <a:r>
              <a:rPr lang="it-IT" sz="3200" dirty="0">
                <a:solidFill>
                  <a:schemeClr val="bg1"/>
                </a:solidFill>
              </a:rPr>
              <a:t> Golden Bridge and Alcatraz </a:t>
            </a:r>
            <a:r>
              <a:rPr lang="it-IT" sz="3200" dirty="0" err="1" smtClean="0">
                <a:solidFill>
                  <a:schemeClr val="bg1"/>
                </a:solidFill>
              </a:rPr>
              <a:t>island</a:t>
            </a:r>
            <a:r>
              <a:rPr lang="it-IT" sz="3200" dirty="0" smtClean="0">
                <a:solidFill>
                  <a:prstClr val="black"/>
                </a:solidFill>
              </a:rPr>
              <a:t>.</a:t>
            </a:r>
            <a:endParaRPr lang="it-IT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05937 -0.0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69" y="-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0324 L -0.9875 0.32408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13" y="160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3009 L 1.04636 -0.04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12" y="-6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1.075 -0.041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5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210</Words>
  <Application>Microsoft Office PowerPoint</Application>
  <PresentationFormat>Presentazione su schermo (4:3)</PresentationFormat>
  <Paragraphs>18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Arabic Typesetting</vt:lpstr>
      <vt:lpstr>Arial</vt:lpstr>
      <vt:lpstr>Calibri</vt:lpstr>
      <vt:lpstr>Tema di Office</vt:lpstr>
      <vt:lpstr>Independence Day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Monica Cavalletti</cp:lastModifiedBy>
  <cp:revision>23</cp:revision>
  <dcterms:created xsi:type="dcterms:W3CDTF">2015-01-03T10:07:26Z</dcterms:created>
  <dcterms:modified xsi:type="dcterms:W3CDTF">2015-01-18T21:22:38Z</dcterms:modified>
</cp:coreProperties>
</file>