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0ECAA-E217-4806-A706-089B4DB4F8FC}" type="datetimeFigureOut">
              <a:rPr lang="it-IT" smtClean="0"/>
              <a:t>27/02/2013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DD29C-7044-44BF-9FEC-517CFE224A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806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AC5241-B70D-4026-9224-A700B431573C}" type="datetime1">
              <a:rPr lang="it-IT" smtClean="0"/>
              <a:t>27/02/2013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31840" y="6237312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 smtClean="0"/>
              <a:t>Monica Cavalletti - 2013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5C47F-6B33-4DE3-AC19-662B235B974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569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23592A-6897-45CC-B782-1326A88D5B90}" type="datetime1">
              <a:rPr lang="it-IT" smtClean="0"/>
              <a:t>27/02/2013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Monica Cavalletti - 2013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5C47F-6B33-4DE3-AC19-662B235B9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95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E3DF5-E2DE-4474-8871-5AECFB1292F5}" type="datetime1">
              <a:rPr lang="it-IT" smtClean="0"/>
              <a:t>27/02/2013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Monica Cavalletti - 2013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31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87C2AC-53A2-4A86-8962-63049879E914}" type="datetime1">
              <a:rPr lang="it-IT" smtClean="0"/>
              <a:t>27/02/2013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Monica Cavalletti - 2013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5C47F-6B33-4DE3-AC19-662B235B9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39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34274D-4E94-446B-A80F-B1C38CC671C6}" type="datetime1">
              <a:rPr lang="it-IT" smtClean="0"/>
              <a:t>27/02/2013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Monica Cavalletti - 2013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5C47F-6B33-4DE3-AC19-662B235B9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38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43DA-5C68-4A15-B520-13C996FEB01A}" type="datetime1">
              <a:rPr lang="it-IT" smtClean="0"/>
              <a:t>27/02/2013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Monica Cavalletti - 2013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8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139DD-6C5F-4D3A-9BCA-791AC0DAF847}" type="datetime1">
              <a:rPr lang="it-IT" smtClean="0"/>
              <a:t>27/02/2013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Monica Cavalletti - 2013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5C47F-6B33-4DE3-AC19-662B235B9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58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63C23-DEF9-4FBF-9E3B-84B2014FFDF6}" type="datetime1">
              <a:rPr lang="it-IT" smtClean="0"/>
              <a:t>27/02/2013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Monica Cavalletti - 2013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5C47F-6B33-4DE3-AC19-662B235B9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105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97B026-1EFC-46E6-8D5C-3DAE1BA7DE7C}" type="datetime1">
              <a:rPr lang="it-IT" smtClean="0"/>
              <a:t>27/02/2013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Monica Cavalletti - 2013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5C47F-6B33-4DE3-AC19-662B235B9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62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EA2E55-EA41-4CBF-89F9-4696512E179C}" type="datetime1">
              <a:rPr lang="it-IT" smtClean="0"/>
              <a:t>27/02/2013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Monica Cavalletti - 2013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5C47F-6B33-4DE3-AC19-662B235B9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14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DC16BA-053B-4455-A46B-EE7E2D8AC52C}" type="datetime1">
              <a:rPr lang="it-IT" smtClean="0"/>
              <a:t>27/02/2013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Monica Cavalletti - 2013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5C47F-6B33-4DE3-AC19-662B235B9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85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C27232C-2A47-4CDB-AD48-8AADAF7E399D}" type="datetime1">
              <a:rPr lang="it-IT" smtClean="0"/>
              <a:t>27/02/2013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smtClean="0"/>
              <a:t>Monica Cavalletti - 2013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2F5C47F-6B33-4DE3-AC19-662B235B9746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LUTHER KING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 brief </a:t>
            </a:r>
            <a:r>
              <a:rPr lang="it-IT" dirty="0" err="1" smtClean="0"/>
              <a:t>biography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7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4038600" cy="2721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427984" y="692696"/>
            <a:ext cx="4258816" cy="543346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April 1963 Martin Luther King led a very big peaceful protest against segregation in Birmingham, Alabama. </a:t>
            </a:r>
            <a:endParaRPr lang="it-IT" sz="32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3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31750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139952" y="692696"/>
            <a:ext cx="4546848" cy="543346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the protest 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King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arrested and while he was in prison he wrote </a:t>
            </a:r>
            <a:r>
              <a:rPr lang="en-US" sz="3200" dirty="0" smtClean="0"/>
              <a:t>the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320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Letter </a:t>
            </a:r>
            <a:r>
              <a:rPr lang="en-US" sz="32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a Birmingham </a:t>
            </a:r>
            <a:r>
              <a:rPr lang="en-US" sz="320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Jail”</a:t>
            </a:r>
            <a:r>
              <a:rPr lang="en-US" sz="3200" dirty="0"/>
              <a:t> </a:t>
            </a:r>
            <a:r>
              <a:rPr lang="en-US" sz="3200" dirty="0" smtClean="0"/>
              <a:t>which 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became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32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manifesto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Negro Revolution.</a:t>
            </a:r>
            <a:endParaRPr lang="it-IT" sz="32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11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4038600" cy="3063023"/>
          </a:xfrm>
        </p:spPr>
      </p:pic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4644008" y="476672"/>
            <a:ext cx="4038600" cy="4525963"/>
          </a:xfrm>
        </p:spPr>
        <p:txBody>
          <a:bodyPr/>
          <a:lstStyle/>
          <a:p>
            <a:r>
              <a:rPr lang="en-US" dirty="0"/>
              <a:t>On August 28</a:t>
            </a:r>
            <a:r>
              <a:rPr lang="en-US" baseline="30000" dirty="0"/>
              <a:t>th</a:t>
            </a:r>
            <a:r>
              <a:rPr lang="en-US" dirty="0"/>
              <a:t>, 1963 King organized a great peaceful march for civil rights to Washington D.C.: there were about 250,000 people.</a:t>
            </a:r>
            <a:endParaRPr lang="it-IT" dirty="0"/>
          </a:p>
          <a:p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87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827584" y="476672"/>
            <a:ext cx="7704856" cy="216024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his famous speech, </a:t>
            </a:r>
            <a:r>
              <a:rPr lang="en-US" sz="32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“I have a dream”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King talked about his hopes for the future when black and whites could be brothers. </a:t>
            </a:r>
            <a:endParaRPr lang="it-IT" sz="3200" dirty="0"/>
          </a:p>
        </p:txBody>
      </p:sp>
      <p:pic>
        <p:nvPicPr>
          <p:cNvPr id="8" name="mlk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2852936"/>
            <a:ext cx="4038600" cy="3028950"/>
          </a:xfrm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74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-1303"/>
          <a:stretch/>
        </p:blipFill>
        <p:spPr>
          <a:xfrm>
            <a:off x="323528" y="692696"/>
            <a:ext cx="3810000" cy="518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139952" y="692696"/>
            <a:ext cx="4546848" cy="5433467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1964,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the age of 35, Martin Luther King became the youngest man to receive the Nobel Peace Prize. </a:t>
            </a:r>
            <a:endParaRPr lang="it-IT" sz="32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4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4038600" cy="2985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427984" y="692696"/>
            <a:ext cx="4258816" cy="543346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1965 the American Congress passed the </a:t>
            </a:r>
            <a:r>
              <a:rPr lang="en-US" sz="32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“Voting Rights Act”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which gave black people the right to vote.</a:t>
            </a:r>
            <a:endParaRPr lang="it-IT" sz="32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6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3439015" cy="4710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139952" y="692696"/>
            <a:ext cx="4546848" cy="5433467"/>
          </a:xfrm>
        </p:spPr>
        <p:txBody>
          <a:bodyPr/>
          <a:lstStyle/>
          <a:p>
            <a:r>
              <a:rPr lang="en-US" sz="3200" dirty="0" smtClean="0"/>
              <a:t>O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April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3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1968, while he was standing on the balcony of his motel room 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Memphis, </a:t>
            </a:r>
            <a:r>
              <a:rPr lang="en-US" sz="3200" dirty="0"/>
              <a:t>T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ennessee Martin Luther King was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assassinated.</a:t>
            </a:r>
            <a:endParaRPr lang="it-IT" sz="32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1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3558810" cy="469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038600" cy="5433467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Martin Luther King Jr. was born in 1929 in Atlanta, Georgia.</a:t>
            </a:r>
            <a:endParaRPr lang="it-IT" sz="3600" dirty="0" smtClean="0"/>
          </a:p>
          <a:p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0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48632"/>
            <a:ext cx="3288158" cy="4446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038600" cy="543346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He attended segregated public schools and then went to Boston University where he graduated in </a:t>
            </a:r>
            <a:r>
              <a:rPr lang="en-US" sz="3200" dirty="0" smtClean="0">
                <a:solidFill>
                  <a:schemeClr val="tx1"/>
                </a:solidFill>
              </a:rPr>
              <a:t>1955.</a:t>
            </a:r>
            <a:endParaRPr lang="it-IT" sz="32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4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987897" cy="412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038600" cy="543346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1954 Martin Luther King became a pastor in the Baptist Church in Montgomery, Alabama. </a:t>
            </a:r>
            <a:endParaRPr lang="it-IT" sz="32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6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2913831" cy="4064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038600" cy="543346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he was still a student 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became enthusiastic about the 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writings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Mahatma Gandhi, who advocated non-violent protest.</a:t>
            </a:r>
            <a:endParaRPr lang="it-IT" sz="32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6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038600" cy="220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038600" cy="5433467"/>
          </a:xfrm>
        </p:spPr>
        <p:txBody>
          <a:bodyPr/>
          <a:lstStyle/>
          <a:p>
            <a:r>
              <a:rPr lang="en-US" sz="3200" dirty="0"/>
              <a:t>H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a member of the </a:t>
            </a:r>
            <a:r>
              <a:rPr lang="en-US" sz="3200" b="1" dirty="0" smtClean="0"/>
              <a:t>NAACP</a:t>
            </a:r>
            <a:r>
              <a:rPr lang="en-US" sz="3200" dirty="0" smtClean="0"/>
              <a:t> (</a:t>
            </a:r>
            <a:r>
              <a:rPr lang="en-US" sz="320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National </a:t>
            </a:r>
            <a:r>
              <a:rPr lang="en-US" sz="32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Association for the Advancement of Colored </a:t>
            </a:r>
            <a:r>
              <a:rPr lang="en-US" sz="320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People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29000"/>
            <a:ext cx="214312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6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860032" y="260648"/>
            <a:ext cx="4038600" cy="4525963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In 1955 he led the first black non-violent demonstration in the United States: the bus boycott of the Montgomery Bus Company. </a:t>
            </a:r>
            <a:endParaRPr lang="it-IT" sz="3200" dirty="0" smtClean="0"/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2"/>
            <a:ext cx="4117959" cy="324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egnaposto contenut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48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2941835" cy="4182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3923928" y="692696"/>
            <a:ext cx="4762872" cy="5433467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December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3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1955 a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 woman called Rosa Parks 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arrested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she 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 taken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seat reserved for white people on a bus.</a:t>
            </a:r>
            <a:endParaRPr lang="it-IT" sz="32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71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4704"/>
            <a:ext cx="3600400" cy="2410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11560" y="1628800"/>
            <a:ext cx="4038600" cy="4525963"/>
          </a:xfrm>
        </p:spPr>
        <p:txBody>
          <a:bodyPr/>
          <a:lstStyle/>
          <a:p>
            <a:r>
              <a:rPr lang="en-US" sz="3200" dirty="0" smtClean="0"/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lack people stopped using segregated buses in Montgomery for </a:t>
            </a:r>
            <a:r>
              <a:rPr lang="en-US" sz="3200" smtClean="0">
                <a:solidFill>
                  <a:schemeClr val="tx1"/>
                </a:solidFill>
              </a:rPr>
              <a:t>382 days.</a:t>
            </a:r>
            <a:endParaRPr lang="it-IT" sz="3200" dirty="0" smtClean="0"/>
          </a:p>
          <a:p>
            <a:endParaRPr lang="it-IT" sz="320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Cavalletti - 2013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5C47F-6B33-4DE3-AC19-662B235B974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32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222</Template>
  <TotalTime>96</TotalTime>
  <Words>400</Words>
  <Application>Microsoft Office PowerPoint</Application>
  <PresentationFormat>Presentazione su schermo (4:3)</PresentationFormat>
  <Paragraphs>47</Paragraphs>
  <Slides>16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Diseño predeterminado</vt:lpstr>
      <vt:lpstr>MARTIN LUTHER KING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MARTIN LUTHER KING</dc:title>
  <dc:creator>Monica</dc:creator>
  <cp:lastModifiedBy>Monica</cp:lastModifiedBy>
  <cp:revision>15</cp:revision>
  <dcterms:created xsi:type="dcterms:W3CDTF">2013-02-26T17:33:00Z</dcterms:created>
  <dcterms:modified xsi:type="dcterms:W3CDTF">2013-02-26T23:17:01Z</dcterms:modified>
</cp:coreProperties>
</file>