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FA1058-A579-4B45-BD87-D57E6927DA57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01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A723A18-3358-45E2-A529-D2F1E829BC1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85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B2EDF6-0375-4842-A7F7-FAF77525D861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14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DA5822-6C9F-418D-8C2A-CAF4750CD3F6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047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6950CF-0BE1-41AD-8548-FD47353C2528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946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0AE4D4-2E4D-4DB0-BF9E-AA1E0E64A9CB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36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CA66D7-29AB-469B-A3FD-E77D54842C29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45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98049C-FB88-41FD-AEFD-C133EA5749BC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21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698632-778D-40B3-836F-332F35C5F106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89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30AA2-6EA0-4150-8BAC-BDEF344349F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1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23ED2-7FCF-4C7D-9186-5FF7836D85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5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107A1-DEB5-4DCA-B83E-FADC8C979ED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33A5C5-5D9E-4FF6-8671-31B61FEA497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8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B4EBC-6BFD-4FCB-B75F-B93FA483F06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1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16F502-7E6E-460A-9C1A-D972F265DF0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2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250D7-0ECE-44E3-9EC4-D4B6B7C05AB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4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69BA98-C998-4A68-8D36-908A4AF9FE3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D21192-082A-4985-81D1-E228FEC74C1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9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233E1F-CB7B-4087-9B4B-2240F5FE89F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0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6F144A-D93B-4A87-91B6-F86C4FD86B7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9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691A2-8BEB-4BE8-BF7C-8D2B0E74D36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13E444-ECF2-42B4-BDB8-5D73D86B68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8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120671-3C79-48E8-8639-F6B1ED93D4C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3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5632A1-24BE-4EFC-A74F-30BB3863339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59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68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598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603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741358" y="1963738"/>
            <a:ext cx="4310060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203822" y="1963738"/>
            <a:ext cx="4310060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7895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564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26365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4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57CF2B-A32D-4DD7-8ECC-4D938C58520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905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956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603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21545" y="282577"/>
            <a:ext cx="2192338" cy="60658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741358" y="282577"/>
            <a:ext cx="6427783" cy="60658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431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A345ED-043D-4B20-9D36-076C248EAA8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9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8057F5-4F45-4CA9-8A6C-8C1D3DCF2EC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7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DACBFF-4885-4E6B-9045-6BCED86D806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4179AA-EC28-43C7-A04E-B3B7AE32032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5B422-0CA4-4850-8920-31C0655B848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797578-0A86-4366-89DF-B2E1A73CDF6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5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8CE912B-C856-4701-9B6F-F08760EA9F14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548D00E-E882-4000-AEAC-5ED636B0FB38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740883" y="282238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40883" y="1963079"/>
            <a:ext cx="8772479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5036" y="7076879"/>
            <a:ext cx="9354961" cy="96478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87914" y="7289276"/>
            <a:ext cx="8092083" cy="96478"/>
          </a:xfrm>
          <a:prstGeom prst="rect">
            <a:avLst/>
          </a:prstGeom>
          <a:solidFill>
            <a:srgbClr val="FF9966"/>
          </a:solidFill>
          <a:ln cap="flat">
            <a:noFill/>
            <a:prstDash val="solid"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2400" b="1" i="1" u="none" strike="noStrike" kern="0" cap="none" spc="0" baseline="0">
          <a:solidFill>
            <a:srgbClr val="FF9966"/>
          </a:solidFill>
          <a:uFillTx/>
          <a:latin typeface="Albany" pitchFamily="34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it-IT" sz="2400" b="0" i="0" u="none" strike="noStrike" kern="0" cap="none" spc="0" baseline="0">
          <a:solidFill>
            <a:srgbClr val="E6E6E6"/>
          </a:solidFill>
          <a:uFillTx/>
          <a:latin typeface="Thorndale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155"/>
          </a:xfrm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4294967295"/>
          </p:nvPr>
        </p:nvSpPr>
        <p:spPr>
          <a:xfrm>
            <a:off x="503998" y="1769043"/>
            <a:ext cx="9071643" cy="4989240"/>
          </a:xfrm>
        </p:spPr>
        <p:txBody>
          <a:bodyPr anchor="ctr" anchorCtr="1">
            <a:spAutoFit/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35"/>
            <a:ext cx="10090422" cy="7552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2">
        <p14:pan dir="u"/>
      </p:transition>
    </mc:Choice>
    <mc:Fallback xmlns="">
      <p:transition spd="slow" advTm="3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8" y="301322"/>
            <a:ext cx="9071643" cy="6456596"/>
          </a:xfrm>
        </p:spPr>
        <p:txBody>
          <a:bodyPr anchor="ctr"/>
          <a:lstStyle/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r>
              <a:rPr lang="it-IT" dirty="0">
                <a:solidFill>
                  <a:srgbClr val="CCCCCC"/>
                </a:solidFill>
                <a:cs typeface="Tahoma" pitchFamily="2"/>
              </a:rPr>
              <a:t>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national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holiday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in the USA.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It's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very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important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because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in 1776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United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States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Governament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declared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its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independence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from Britain.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Today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this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very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important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for Americans.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6" y="584616"/>
            <a:ext cx="7640288" cy="3974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1"/>
    </mc:Choice>
    <mc:Fallback xmlns="">
      <p:transition spd="slow" advTm="67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608929" y="-478166"/>
            <a:ext cx="9071643" cy="6456596"/>
          </a:xfrm>
        </p:spPr>
        <p:txBody>
          <a:bodyPr anchor="ctr"/>
          <a:lstStyle/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On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American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people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celebrate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outdoors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.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have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barbecues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or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picnics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in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their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gardens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and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eat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hamburgers and hot dogs. People can stay with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their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families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or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organise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a “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Block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Party” in the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streets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with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other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families.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After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lunch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there's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music and dancing.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61" y="554637"/>
            <a:ext cx="5262438" cy="4087332"/>
          </a:xfrm>
          <a:prstGeom prst="rect">
            <a:avLst/>
          </a:prstGeom>
        </p:spPr>
      </p:pic>
    </p:spTree>
  </p:cSld>
  <p:clrMapOvr>
    <a:masterClrMapping/>
  </p:clrMapOvr>
  <p:transition spd="slow" advTm="16125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360355" y="359999"/>
            <a:ext cx="9071643" cy="6456596"/>
          </a:xfrm>
        </p:spPr>
        <p:txBody>
          <a:bodyPr anchor="ctr"/>
          <a:lstStyle/>
          <a:p>
            <a:pPr marL="215999" lvl="0" algn="just"/>
            <a:r>
              <a:rPr lang="it-IT" dirty="0">
                <a:solidFill>
                  <a:srgbClr val="CCCCCC"/>
                </a:solidFill>
                <a:cs typeface="Tahoma" pitchFamily="2"/>
              </a:rPr>
              <a:t>In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many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cities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of the USA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there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are 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parades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. At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parades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people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wave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the American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flag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and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wear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national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colours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: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red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white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blue. 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parades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are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in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morning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or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early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afternoon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and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often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represent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American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history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. In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these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parades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there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is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always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someone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dressed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Uncle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Sam.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Uncle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Sam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famous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American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icon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representing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the American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Governament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18">
        <p15:prstTrans prst="wind"/>
      </p:transition>
    </mc:Choice>
    <mc:Fallback xmlns="">
      <p:transition spd="slow" advTm="148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43999" y="215999"/>
            <a:ext cx="6767995" cy="6695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7128004" y="287999"/>
            <a:ext cx="2736003" cy="66239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300">
        <p14:reveal/>
      </p:transition>
    </mc:Choice>
    <mc:Fallback xmlns="">
      <p:transition spd="slow" advTm="3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468176" y="-508021"/>
            <a:ext cx="9071643" cy="6966010"/>
          </a:xfrm>
        </p:spPr>
        <p:txBody>
          <a:bodyPr anchor="ctr">
            <a:spAutoFit/>
          </a:bodyPr>
          <a:lstStyle/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r>
              <a:rPr lang="it-IT" dirty="0">
                <a:solidFill>
                  <a:srgbClr val="CCCCCC"/>
                </a:solidFill>
                <a:cs typeface="Tahoma" pitchFamily="2"/>
              </a:rPr>
              <a:t>In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evening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after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parades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there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are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fireworks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in public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parks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and in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people's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garden. In New York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you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watch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these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 smtClean="0">
                <a:solidFill>
                  <a:srgbClr val="CCCCCC"/>
                </a:solidFill>
                <a:cs typeface="Tahoma" pitchFamily="2"/>
              </a:rPr>
              <a:t>fireworks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across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the Hudson River. In Chicago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you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see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them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over Lake Michigan and in San Francisco over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famous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smtClean="0">
                <a:solidFill>
                  <a:srgbClr val="CCCCCC"/>
                </a:solidFill>
                <a:cs typeface="Tahoma" pitchFamily="2"/>
              </a:rPr>
              <a:t>Golden Gate 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Bridge and Alcatraz Island.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6" y="509665"/>
            <a:ext cx="9252917" cy="4084831"/>
          </a:xfrm>
          <a:prstGeom prst="rect">
            <a:avLst/>
          </a:prstGeom>
        </p:spPr>
      </p:pic>
    </p:spTree>
  </p:cSld>
  <p:clrMapOvr>
    <a:masterClrMapping/>
  </p:clrMapOvr>
  <p:transition spd="slow" advTm="1420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287999" y="-1088313"/>
            <a:ext cx="9071643" cy="6456596"/>
          </a:xfrm>
        </p:spPr>
        <p:txBody>
          <a:bodyPr anchor="ctr"/>
          <a:lstStyle/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endParaRPr lang="it-IT" dirty="0">
              <a:solidFill>
                <a:srgbClr val="CCCCCC"/>
              </a:solidFill>
              <a:cs typeface="Tahoma" pitchFamily="2"/>
            </a:endParaRPr>
          </a:p>
          <a:p>
            <a:pPr marL="215999" lvl="0" algn="just"/>
            <a:r>
              <a:rPr lang="it-IT" dirty="0" err="1">
                <a:solidFill>
                  <a:srgbClr val="CCCCCC"/>
                </a:solidFill>
                <a:cs typeface="Tahoma" pitchFamily="2"/>
              </a:rPr>
              <a:t>If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the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weather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is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bad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on 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you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always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go to the cinema. At the cinema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you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can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watch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new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films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for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example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blockbusters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such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as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Spider-Man and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Transformers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,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came</a:t>
            </a:r>
            <a:r>
              <a:rPr lang="it-IT" dirty="0">
                <a:solidFill>
                  <a:srgbClr val="CCCCCC"/>
                </a:solidFill>
                <a:cs typeface="Tahoma" pitchFamily="2"/>
              </a:rPr>
              <a:t> out Independence </a:t>
            </a:r>
            <a:r>
              <a:rPr lang="it-IT" dirty="0" err="1">
                <a:solidFill>
                  <a:srgbClr val="CCCCCC"/>
                </a:solidFill>
                <a:cs typeface="Tahoma" pitchFamily="2"/>
              </a:rPr>
              <a:t>Day</a:t>
            </a:r>
            <a:endParaRPr lang="it-IT" dirty="0">
              <a:solidFill>
                <a:srgbClr val="CCCCCC"/>
              </a:solidFill>
              <a:cs typeface="Tahoma" pitchFamily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287999" y="301322"/>
            <a:ext cx="9503999" cy="46666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956">
        <p:circle/>
      </p:transition>
    </mc:Choice>
    <mc:Fallback xmlns="">
      <p:transition spd="slow" advTm="995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efinit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yt dark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262</Words>
  <Application>Microsoft Office PowerPoint</Application>
  <PresentationFormat>Personalizzato</PresentationFormat>
  <Paragraphs>57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9" baseType="lpstr">
      <vt:lpstr>Microsoft YaHei</vt:lpstr>
      <vt:lpstr>Albany</vt:lpstr>
      <vt:lpstr>Arial</vt:lpstr>
      <vt:lpstr>Calibri</vt:lpstr>
      <vt:lpstr>Lucida Sans Unicode</vt:lpstr>
      <vt:lpstr>Mangal</vt:lpstr>
      <vt:lpstr>Tahoma</vt:lpstr>
      <vt:lpstr>Thorndale</vt:lpstr>
      <vt:lpstr>Times New Roman</vt:lpstr>
      <vt:lpstr>Predefinito</vt:lpstr>
      <vt:lpstr>Predefinito1</vt:lpstr>
      <vt:lpstr>lyt darkblue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Cavalletti</dc:creator>
  <cp:lastModifiedBy>Monica Cavalletti</cp:lastModifiedBy>
  <cp:revision>14</cp:revision>
  <dcterms:created xsi:type="dcterms:W3CDTF">2014-12-20T10:20:23Z</dcterms:created>
  <dcterms:modified xsi:type="dcterms:W3CDTF">2015-02-03T17:57:38Z</dcterms:modified>
</cp:coreProperties>
</file>